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6858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13"/>
  </p:normalViewPr>
  <p:slideViewPr>
    <p:cSldViewPr snapToGrid="0" snapToObjects="1">
      <p:cViewPr>
        <p:scale>
          <a:sx n="75" d="100"/>
          <a:sy n="75" d="100"/>
        </p:scale>
        <p:origin x="2174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16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t="26989" b="46224"/>
          <a:stretch/>
        </p:blipFill>
        <p:spPr>
          <a:xfrm>
            <a:off x="0" y="1737360"/>
            <a:ext cx="6725920" cy="135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7261013" cy="5445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00" y="38100"/>
            <a:ext cx="68072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D09FA-B2DE-45E5-8115-BA988426C0B2}"/>
              </a:ext>
            </a:extLst>
          </p:cNvPr>
          <p:cNvSpPr/>
          <p:nvPr/>
        </p:nvSpPr>
        <p:spPr>
          <a:xfrm>
            <a:off x="4135120" y="3362960"/>
            <a:ext cx="2905760" cy="16662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91</Words>
  <Application>Microsoft Office PowerPoint</Application>
  <PresentationFormat>Custom</PresentationFormat>
  <Paragraphs>91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Arunkumar Thangapandi</cp:lastModifiedBy>
  <cp:revision>2</cp:revision>
  <dcterms:created xsi:type="dcterms:W3CDTF">2022-03-31T13:09:52Z</dcterms:created>
  <dcterms:modified xsi:type="dcterms:W3CDTF">2022-03-31T14:04:04Z</dcterms:modified>
</cp:coreProperties>
</file>